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7" r:id="rId2"/>
    <p:sldId id="263" r:id="rId3"/>
    <p:sldId id="258" r:id="rId4"/>
    <p:sldId id="262" r:id="rId5"/>
    <p:sldId id="271" r:id="rId6"/>
    <p:sldId id="272" r:id="rId7"/>
    <p:sldId id="267" r:id="rId8"/>
    <p:sldId id="270" r:id="rId9"/>
  </p:sldIdLst>
  <p:sldSz cx="12192000" cy="6858000"/>
  <p:notesSz cx="6858000" cy="9144000"/>
  <p:defaultTextStyle>
    <a:defPPr rtl="0"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6395" autoAdjust="0"/>
  </p:normalViewPr>
  <p:slideViewPr>
    <p:cSldViewPr snapToGrid="0">
      <p:cViewPr varScale="1">
        <p:scale>
          <a:sx n="44" d="100"/>
          <a:sy n="44" d="100"/>
        </p:scale>
        <p:origin x="54" y="72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024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558A6B77-4CD0-4837-888F-5450ED07382F}" type="datetime1">
              <a:rPr lang="es-ES" smtClean="0"/>
              <a:t>24/07/2017</a:t>
            </a:fld>
            <a:endParaRPr lang="es-ES" dirty="0"/>
          </a:p>
        </p:txBody>
      </p:sp>
      <p:sp>
        <p:nvSpPr>
          <p:cNvPr id="4" name="Marcador de posición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57E03411-58E2-43FD-AE1D-AD77DFF8CB20}" type="slidenum">
              <a:rPr lang="es-ES" smtClean="0"/>
              <a:pPr algn="r" rtl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8191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EFBF568D-E0C5-4F7A-80C1-F7598EC89943}" type="datetime1">
              <a:rPr lang="es-ES" noProof="0" smtClean="0"/>
              <a:pPr/>
              <a:t>24/07/2017</a:t>
            </a:fld>
            <a:endParaRPr lang="es-ES" noProof="0" dirty="0"/>
          </a:p>
        </p:txBody>
      </p:sp>
      <p:sp>
        <p:nvSpPr>
          <p:cNvPr id="4" name="Marcador de posición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s-ES" noProof="0" dirty="0"/>
          </a:p>
        </p:txBody>
      </p:sp>
      <p:sp>
        <p:nvSpPr>
          <p:cNvPr id="5" name="Marcador de posición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s-ES" noProof="0" dirty="0" smtClean="0"/>
              <a:t>Haga clic para modificar el estilo de texto del patrón</a:t>
            </a:r>
          </a:p>
          <a:p>
            <a:pPr lvl="1" rtl="0"/>
            <a:r>
              <a:rPr lang="es-ES" noProof="0" dirty="0" smtClean="0"/>
              <a:t>Segundo nivel</a:t>
            </a:r>
          </a:p>
          <a:p>
            <a:pPr lvl="2" rtl="0"/>
            <a:r>
              <a:rPr lang="es-ES" noProof="0" dirty="0" smtClean="0"/>
              <a:t>Tercer nivel</a:t>
            </a:r>
          </a:p>
          <a:p>
            <a:pPr lvl="3" rtl="0"/>
            <a:r>
              <a:rPr lang="es-ES" noProof="0" dirty="0" smtClean="0"/>
              <a:t>Cuarto nivel</a:t>
            </a:r>
          </a:p>
          <a:p>
            <a:pPr lvl="4" rtl="0"/>
            <a:r>
              <a:rPr lang="es-ES" noProof="0" dirty="0" smtClean="0"/>
              <a:t>Quinto nivel</a:t>
            </a:r>
            <a:endParaRPr lang="es-ES" noProof="0" dirty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/>
            </a:lvl1pPr>
          </a:lstStyle>
          <a:p>
            <a:fld id="{C8DC57A8-AE18-4654-B6AF-04B3577165BE}" type="slidenum">
              <a:rPr lang="es-ES" noProof="0" smtClean="0"/>
              <a:pPr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581397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C57A8-AE18-4654-B6AF-04B3577165BE}" type="slidenum">
              <a:rPr lang="es-ES" smtClean="0"/>
              <a:pPr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592708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C57A8-AE18-4654-B6AF-04B3577165BE}" type="slidenum">
              <a:rPr lang="es-ES" smtClean="0"/>
              <a:pPr/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595833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C57A8-AE18-4654-B6AF-04B3577165BE}" type="slidenum">
              <a:rPr lang="es-ES" smtClean="0"/>
              <a:pPr/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67984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C57A8-AE18-4654-B6AF-04B3577165BE}" type="slidenum">
              <a:rPr lang="es-ES" smtClean="0"/>
              <a:pPr/>
              <a:t>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866573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C57A8-AE18-4654-B6AF-04B3577165BE}" type="slidenum">
              <a:rPr lang="es-ES" smtClean="0"/>
              <a:pPr/>
              <a:t>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978733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C57A8-AE18-4654-B6AF-04B3577165BE}" type="slidenum">
              <a:rPr lang="es-ES" smtClean="0"/>
              <a:pPr/>
              <a:t>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610751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C57A8-AE18-4654-B6AF-04B3577165BE}" type="slidenum">
              <a:rPr lang="es-ES" smtClean="0"/>
              <a:pPr/>
              <a:t>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778378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C57A8-AE18-4654-B6AF-04B3577165BE}" type="slidenum">
              <a:rPr lang="es-ES" smtClean="0"/>
              <a:pPr/>
              <a:t>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34069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265611" y="1752600"/>
            <a:ext cx="6858002" cy="1828800"/>
          </a:xfrm>
        </p:spPr>
        <p:txBody>
          <a:bodyPr rtlCol="0" anchor="b">
            <a:noAutofit/>
          </a:bodyPr>
          <a:lstStyle>
            <a:lvl1pPr algn="l" rtl="0">
              <a:defRPr sz="4800"/>
            </a:lvl1pPr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265610" y="3733800"/>
            <a:ext cx="68580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r>
              <a:rPr lang="es-ES" noProof="0" smtClean="0"/>
              <a:t>Haga clic para modificar el estilo de subtítulo del patrón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98120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s imágenes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066214" y="421594"/>
            <a:ext cx="2286000" cy="1885508"/>
          </a:xfrm>
        </p:spPr>
        <p:txBody>
          <a:bodyPr rtlCol="0">
            <a:noAutofit/>
          </a:bodyPr>
          <a:lstStyle>
            <a:lvl1pPr algn="l" rtl="0">
              <a:defRPr sz="2200"/>
            </a:lvl1pPr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grpSp>
        <p:nvGrpSpPr>
          <p:cNvPr id="84" name="Grupo 83"/>
          <p:cNvGrpSpPr>
            <a:grpSpLocks noChangeAspect="1"/>
          </p:cNvGrpSpPr>
          <p:nvPr/>
        </p:nvGrpSpPr>
        <p:grpSpPr>
          <a:xfrm rot="16200000" flipV="1">
            <a:off x="274315" y="1102304"/>
            <a:ext cx="5053664" cy="4411852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Forma libre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86" name="Forma libre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87" name="Forma libre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88" name="Forma libre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89" name="Forma libre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0" name="Forma libre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1" name="Forma libre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2" name="Forma libre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3" name="Forma libre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4" name="Forma libre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5" name="Forma libre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6" name="Forma libre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sp>
        <p:nvSpPr>
          <p:cNvPr id="97" name="Marcador de posición de imagen 33" descr="Marcador de posición vacío para agregar una imagen. Haga clic en el marcador de posición y seleccione la imagen que desee agregar."/>
          <p:cNvSpPr>
            <a:spLocks noGrp="1"/>
          </p:cNvSpPr>
          <p:nvPr>
            <p:ph type="pic" sz="quarter" idx="17"/>
          </p:nvPr>
        </p:nvSpPr>
        <p:spPr>
          <a:xfrm>
            <a:off x="840795" y="1020193"/>
            <a:ext cx="3886200" cy="45720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es-ES" noProof="0" smtClean="0"/>
              <a:t>Haga clic en el icono para agregar una imagen</a:t>
            </a:r>
            <a:endParaRPr lang="es-ES" noProof="0" dirty="0"/>
          </a:p>
        </p:txBody>
      </p:sp>
      <p:grpSp>
        <p:nvGrpSpPr>
          <p:cNvPr id="98" name="Grupo 97"/>
          <p:cNvGrpSpPr/>
          <p:nvPr/>
        </p:nvGrpSpPr>
        <p:grpSpPr>
          <a:xfrm>
            <a:off x="5322489" y="319177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9" name="Forma libre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0" name="Forma libre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1" name="Forma libre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2" name="Forma libre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3" name="Forma libre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4" name="Forma libre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5" name="Forma libre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6" name="Forma libre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7" name="Forma libre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8" name="Forma libre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9" name="Forma libre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10" name="Forma libre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sp>
        <p:nvSpPr>
          <p:cNvPr id="111" name="Marcador de posición de imagen 33" descr="Marcador de posición vacío para agregar una imagen. Haga clic en el marcador de posición y seleccione la imagen que desee agregar."/>
          <p:cNvSpPr>
            <a:spLocks noGrp="1" noChangeAspect="1"/>
          </p:cNvSpPr>
          <p:nvPr>
            <p:ph type="pic" sz="quarter" idx="18"/>
          </p:nvPr>
        </p:nvSpPr>
        <p:spPr>
          <a:xfrm>
            <a:off x="5546780" y="529603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es-ES" noProof="0" smtClean="0"/>
              <a:t>Haga clic en el icono para agregar una imagen</a:t>
            </a:r>
            <a:endParaRPr lang="es-ES" noProof="0" dirty="0"/>
          </a:p>
        </p:txBody>
      </p:sp>
      <p:grpSp>
        <p:nvGrpSpPr>
          <p:cNvPr id="112" name="Grupo 111"/>
          <p:cNvGrpSpPr/>
          <p:nvPr/>
        </p:nvGrpSpPr>
        <p:grpSpPr>
          <a:xfrm>
            <a:off x="5322489" y="3245640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13" name="Forma libre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14" name="Forma libre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15" name="Forma libre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16" name="Forma libre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17" name="Forma libre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18" name="Forma libre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19" name="Forma libre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20" name="Forma libre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21" name="Forma libre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22" name="Forma libre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23" name="Forma libre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24" name="Forma libre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sp>
        <p:nvSpPr>
          <p:cNvPr id="125" name="Marcador de posición de imagen 33" descr="Marcador de posición vacío para agregar una imagen. Haga clic en el marcador de posición y seleccione la imagen que desee agregar."/>
          <p:cNvSpPr>
            <a:spLocks noGrp="1" noChangeAspect="1"/>
          </p:cNvSpPr>
          <p:nvPr>
            <p:ph type="pic" sz="quarter" idx="19"/>
          </p:nvPr>
        </p:nvSpPr>
        <p:spPr>
          <a:xfrm>
            <a:off x="5546780" y="3456066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es-ES" noProof="0" smtClean="0"/>
              <a:t>Haga clic en el icono para agregar una imagen</a:t>
            </a:r>
            <a:endParaRPr lang="es-ES" noProof="0" dirty="0"/>
          </a:p>
        </p:txBody>
      </p:sp>
      <p:sp>
        <p:nvSpPr>
          <p:cNvPr id="126" name="Marcador de posición de texto 3"/>
          <p:cNvSpPr>
            <a:spLocks noGrp="1"/>
          </p:cNvSpPr>
          <p:nvPr>
            <p:ph type="body" sz="half" idx="21"/>
          </p:nvPr>
        </p:nvSpPr>
        <p:spPr>
          <a:xfrm>
            <a:off x="9066214" y="2484992"/>
            <a:ext cx="2286000" cy="3248729"/>
          </a:xfrm>
        </p:spPr>
        <p:txBody>
          <a:bodyPr rtlCol="0" anchor="t" anchorCtr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</p:txBody>
      </p:sp>
      <p:sp>
        <p:nvSpPr>
          <p:cNvPr id="8" name="Marcador de posición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  <p:sp>
        <p:nvSpPr>
          <p:cNvPr id="7" name="Marcador de posición de pie de página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6" name="Marcador de posición de fech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A629BEB8-9E7D-46F8-9D38-0DF867B65F6C}" type="datetime1">
              <a:rPr lang="es-ES" noProof="0" smtClean="0"/>
              <a:pPr/>
              <a:t>24/07/2017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78742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511732" y="1330347"/>
            <a:ext cx="384048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contenido 2"/>
          <p:cNvSpPr>
            <a:spLocks noGrp="1"/>
          </p:cNvSpPr>
          <p:nvPr>
            <p:ph idx="1"/>
          </p:nvPr>
        </p:nvSpPr>
        <p:spPr>
          <a:xfrm>
            <a:off x="836613" y="914400"/>
            <a:ext cx="6172201" cy="50292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  <a:p>
            <a:pPr lvl="1" rtl="0"/>
            <a:r>
              <a:rPr lang="es-ES" noProof="0" smtClean="0"/>
              <a:t>Segundo nivel</a:t>
            </a:r>
          </a:p>
          <a:p>
            <a:pPr lvl="2" rtl="0"/>
            <a:r>
              <a:rPr lang="es-ES" noProof="0" smtClean="0"/>
              <a:t>Tercer nivel</a:t>
            </a:r>
          </a:p>
          <a:p>
            <a:pPr lvl="3" rtl="0"/>
            <a:r>
              <a:rPr lang="es-ES" noProof="0" smtClean="0"/>
              <a:t>Cuarto nivel</a:t>
            </a:r>
          </a:p>
          <a:p>
            <a:pPr lvl="4" rtl="0"/>
            <a:r>
              <a:rPr lang="es-ES" noProof="0" smtClean="0"/>
              <a:t>Quinto nivel</a:t>
            </a:r>
            <a:endParaRPr lang="es-ES" noProof="0" dirty="0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7511732" y="3555523"/>
            <a:ext cx="3840480" cy="238807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1065213" y="6019801"/>
            <a:ext cx="762000" cy="228600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fld id="{022B156B-59AE-415F-B24B-8756D48BB977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>
          <a:xfrm>
            <a:off x="8075611" y="6019801"/>
            <a:ext cx="1396260" cy="228600"/>
          </a:xfrm>
        </p:spPr>
        <p:txBody>
          <a:bodyPr rtlCol="0"/>
          <a:lstStyle>
            <a:lvl1pPr>
              <a:defRPr/>
            </a:lvl1pPr>
          </a:lstStyle>
          <a:p>
            <a:fld id="{8C5E9C56-EA05-4307-85E4-BF6C05199383}" type="datetime1">
              <a:rPr lang="es-ES" noProof="0" smtClean="0"/>
              <a:pPr/>
              <a:t>24/07/2017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23976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492891" y="1330347"/>
            <a:ext cx="384048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grpSp>
        <p:nvGrpSpPr>
          <p:cNvPr id="8" name="Grupo 7"/>
          <p:cNvGrpSpPr/>
          <p:nvPr/>
        </p:nvGrpSpPr>
        <p:grpSpPr>
          <a:xfrm>
            <a:off x="595546" y="781398"/>
            <a:ext cx="6433398" cy="5053665"/>
            <a:chOff x="5162444" y="781398"/>
            <a:chExt cx="6433398" cy="5053665"/>
          </a:xfrm>
        </p:grpSpPr>
        <p:sp>
          <p:nvSpPr>
            <p:cNvPr id="9" name="Forma libre 42"/>
            <p:cNvSpPr>
              <a:spLocks/>
            </p:cNvSpPr>
            <p:nvPr/>
          </p:nvSpPr>
          <p:spPr bwMode="auto">
            <a:xfrm rot="16200000" flipV="1">
              <a:off x="3342557" y="3275021"/>
              <a:ext cx="3827994" cy="17568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" name="Forma libre 43"/>
            <p:cNvSpPr>
              <a:spLocks/>
            </p:cNvSpPr>
            <p:nvPr/>
          </p:nvSpPr>
          <p:spPr bwMode="auto">
            <a:xfrm rot="16200000" flipV="1">
              <a:off x="9565728" y="3299447"/>
              <a:ext cx="3836876" cy="17568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grpSp>
          <p:nvGrpSpPr>
            <p:cNvPr id="11" name="Grupo 10"/>
            <p:cNvGrpSpPr/>
            <p:nvPr/>
          </p:nvGrpSpPr>
          <p:grpSpPr>
            <a:xfrm>
              <a:off x="5814205" y="859113"/>
              <a:ext cx="5129146" cy="4880471"/>
              <a:chOff x="7856559" y="859113"/>
              <a:chExt cx="3086791" cy="4880471"/>
            </a:xfrm>
          </p:grpSpPr>
          <p:sp>
            <p:nvSpPr>
              <p:cNvPr id="20" name="Forma libre 41"/>
              <p:cNvSpPr>
                <a:spLocks/>
              </p:cNvSpPr>
              <p:nvPr/>
            </p:nvSpPr>
            <p:spPr bwMode="auto">
              <a:xfrm rot="16200000" flipV="1">
                <a:off x="9392183" y="4188416"/>
                <a:ext cx="15544" cy="3086791"/>
              </a:xfrm>
              <a:custGeom>
                <a:avLst/>
                <a:gdLst>
                  <a:gd name="T0" fmla="*/ 3 w 5"/>
                  <a:gd name="T1" fmla="*/ 0 h 868"/>
                  <a:gd name="T2" fmla="*/ 4 w 5"/>
                  <a:gd name="T3" fmla="*/ 217 h 868"/>
                  <a:gd name="T4" fmla="*/ 3 w 5"/>
                  <a:gd name="T5" fmla="*/ 326 h 868"/>
                  <a:gd name="T6" fmla="*/ 4 w 5"/>
                  <a:gd name="T7" fmla="*/ 434 h 868"/>
                  <a:gd name="T8" fmla="*/ 4 w 5"/>
                  <a:gd name="T9" fmla="*/ 651 h 868"/>
                  <a:gd name="T10" fmla="*/ 4 w 5"/>
                  <a:gd name="T11" fmla="*/ 760 h 868"/>
                  <a:gd name="T12" fmla="*/ 3 w 5"/>
                  <a:gd name="T13" fmla="*/ 868 h 868"/>
                  <a:gd name="T14" fmla="*/ 2 w 5"/>
                  <a:gd name="T15" fmla="*/ 868 h 868"/>
                  <a:gd name="T16" fmla="*/ 1 w 5"/>
                  <a:gd name="T17" fmla="*/ 760 h 868"/>
                  <a:gd name="T18" fmla="*/ 0 w 5"/>
                  <a:gd name="T19" fmla="*/ 651 h 868"/>
                  <a:gd name="T20" fmla="*/ 1 w 5"/>
                  <a:gd name="T21" fmla="*/ 434 h 868"/>
                  <a:gd name="T22" fmla="*/ 2 w 5"/>
                  <a:gd name="T23" fmla="*/ 326 h 868"/>
                  <a:gd name="T24" fmla="*/ 1 w 5"/>
                  <a:gd name="T25" fmla="*/ 217 h 868"/>
                  <a:gd name="T26" fmla="*/ 2 w 5"/>
                  <a:gd name="T27" fmla="*/ 0 h 868"/>
                  <a:gd name="T28" fmla="*/ 3 w 5"/>
                  <a:gd name="T29" fmla="*/ 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68">
                    <a:moveTo>
                      <a:pt x="3" y="0"/>
                    </a:moveTo>
                    <a:cubicBezTo>
                      <a:pt x="4" y="73"/>
                      <a:pt x="4" y="145"/>
                      <a:pt x="4" y="217"/>
                    </a:cubicBezTo>
                    <a:cubicBezTo>
                      <a:pt x="4" y="253"/>
                      <a:pt x="3" y="290"/>
                      <a:pt x="3" y="326"/>
                    </a:cubicBezTo>
                    <a:cubicBezTo>
                      <a:pt x="3" y="362"/>
                      <a:pt x="3" y="398"/>
                      <a:pt x="4" y="434"/>
                    </a:cubicBezTo>
                    <a:cubicBezTo>
                      <a:pt x="4" y="507"/>
                      <a:pt x="5" y="579"/>
                      <a:pt x="4" y="651"/>
                    </a:cubicBezTo>
                    <a:cubicBezTo>
                      <a:pt x="5" y="687"/>
                      <a:pt x="4" y="724"/>
                      <a:pt x="4" y="760"/>
                    </a:cubicBezTo>
                    <a:cubicBezTo>
                      <a:pt x="4" y="796"/>
                      <a:pt x="3" y="832"/>
                      <a:pt x="3" y="868"/>
                    </a:cubicBezTo>
                    <a:cubicBezTo>
                      <a:pt x="2" y="868"/>
                      <a:pt x="2" y="868"/>
                      <a:pt x="2" y="868"/>
                    </a:cubicBezTo>
                    <a:cubicBezTo>
                      <a:pt x="2" y="832"/>
                      <a:pt x="1" y="796"/>
                      <a:pt x="1" y="760"/>
                    </a:cubicBezTo>
                    <a:cubicBezTo>
                      <a:pt x="1" y="724"/>
                      <a:pt x="0" y="687"/>
                      <a:pt x="0" y="651"/>
                    </a:cubicBezTo>
                    <a:cubicBezTo>
                      <a:pt x="0" y="579"/>
                      <a:pt x="1" y="507"/>
                      <a:pt x="1" y="434"/>
                    </a:cubicBezTo>
                    <a:cubicBezTo>
                      <a:pt x="2" y="398"/>
                      <a:pt x="2" y="362"/>
                      <a:pt x="2" y="326"/>
                    </a:cubicBezTo>
                    <a:cubicBezTo>
                      <a:pt x="2" y="290"/>
                      <a:pt x="1" y="253"/>
                      <a:pt x="1" y="217"/>
                    </a:cubicBezTo>
                    <a:cubicBezTo>
                      <a:pt x="0" y="145"/>
                      <a:pt x="1" y="73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  <p:sp>
            <p:nvSpPr>
              <p:cNvPr id="21" name="Forma libre 44"/>
              <p:cNvSpPr>
                <a:spLocks/>
              </p:cNvSpPr>
              <p:nvPr/>
            </p:nvSpPr>
            <p:spPr bwMode="auto">
              <a:xfrm rot="16200000" flipV="1">
                <a:off x="9366943" y="-651271"/>
                <a:ext cx="13322" cy="3034090"/>
              </a:xfrm>
              <a:custGeom>
                <a:avLst/>
                <a:gdLst>
                  <a:gd name="T0" fmla="*/ 2 w 4"/>
                  <a:gd name="T1" fmla="*/ 853 h 853"/>
                  <a:gd name="T2" fmla="*/ 0 w 4"/>
                  <a:gd name="T3" fmla="*/ 640 h 853"/>
                  <a:gd name="T4" fmla="*/ 1 w 4"/>
                  <a:gd name="T5" fmla="*/ 533 h 853"/>
                  <a:gd name="T6" fmla="*/ 1 w 4"/>
                  <a:gd name="T7" fmla="*/ 427 h 853"/>
                  <a:gd name="T8" fmla="*/ 0 w 4"/>
                  <a:gd name="T9" fmla="*/ 213 h 853"/>
                  <a:gd name="T10" fmla="*/ 0 w 4"/>
                  <a:gd name="T11" fmla="*/ 107 h 853"/>
                  <a:gd name="T12" fmla="*/ 2 w 4"/>
                  <a:gd name="T13" fmla="*/ 0 h 853"/>
                  <a:gd name="T14" fmla="*/ 2 w 4"/>
                  <a:gd name="T15" fmla="*/ 0 h 853"/>
                  <a:gd name="T16" fmla="*/ 3 w 4"/>
                  <a:gd name="T17" fmla="*/ 107 h 853"/>
                  <a:gd name="T18" fmla="*/ 4 w 4"/>
                  <a:gd name="T19" fmla="*/ 213 h 853"/>
                  <a:gd name="T20" fmla="*/ 3 w 4"/>
                  <a:gd name="T21" fmla="*/ 427 h 853"/>
                  <a:gd name="T22" fmla="*/ 2 w 4"/>
                  <a:gd name="T23" fmla="*/ 533 h 853"/>
                  <a:gd name="T24" fmla="*/ 3 w 4"/>
                  <a:gd name="T25" fmla="*/ 640 h 853"/>
                  <a:gd name="T26" fmla="*/ 2 w 4"/>
                  <a:gd name="T2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53">
                    <a:moveTo>
                      <a:pt x="2" y="853"/>
                    </a:moveTo>
                    <a:cubicBezTo>
                      <a:pt x="0" y="782"/>
                      <a:pt x="0" y="711"/>
                      <a:pt x="0" y="640"/>
                    </a:cubicBezTo>
                    <a:cubicBezTo>
                      <a:pt x="0" y="604"/>
                      <a:pt x="1" y="569"/>
                      <a:pt x="1" y="533"/>
                    </a:cubicBezTo>
                    <a:cubicBezTo>
                      <a:pt x="1" y="498"/>
                      <a:pt x="1" y="462"/>
                      <a:pt x="1" y="427"/>
                    </a:cubicBezTo>
                    <a:cubicBezTo>
                      <a:pt x="0" y="356"/>
                      <a:pt x="0" y="284"/>
                      <a:pt x="0" y="213"/>
                    </a:cubicBezTo>
                    <a:cubicBezTo>
                      <a:pt x="0" y="178"/>
                      <a:pt x="0" y="142"/>
                      <a:pt x="0" y="107"/>
                    </a:cubicBezTo>
                    <a:cubicBezTo>
                      <a:pt x="1" y="71"/>
                      <a:pt x="1" y="36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36"/>
                      <a:pt x="3" y="71"/>
                      <a:pt x="3" y="107"/>
                    </a:cubicBezTo>
                    <a:cubicBezTo>
                      <a:pt x="4" y="142"/>
                      <a:pt x="4" y="178"/>
                      <a:pt x="4" y="213"/>
                    </a:cubicBezTo>
                    <a:cubicBezTo>
                      <a:pt x="4" y="284"/>
                      <a:pt x="3" y="356"/>
                      <a:pt x="3" y="427"/>
                    </a:cubicBezTo>
                    <a:cubicBezTo>
                      <a:pt x="3" y="462"/>
                      <a:pt x="2" y="498"/>
                      <a:pt x="2" y="533"/>
                    </a:cubicBezTo>
                    <a:cubicBezTo>
                      <a:pt x="3" y="569"/>
                      <a:pt x="3" y="604"/>
                      <a:pt x="3" y="640"/>
                    </a:cubicBezTo>
                    <a:cubicBezTo>
                      <a:pt x="4" y="711"/>
                      <a:pt x="3" y="782"/>
                      <a:pt x="2" y="8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</p:grpSp>
        <p:sp>
          <p:nvSpPr>
            <p:cNvPr id="12" name="Forma libre 45"/>
            <p:cNvSpPr>
              <a:spLocks noEditPoints="1"/>
            </p:cNvSpPr>
            <p:nvPr/>
          </p:nvSpPr>
          <p:spPr bwMode="auto">
            <a:xfrm rot="16200000" flipV="1">
              <a:off x="5186001" y="5323012"/>
              <a:ext cx="477390" cy="524504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3" name="Forma libre 46"/>
            <p:cNvSpPr>
              <a:spLocks noEditPoints="1"/>
            </p:cNvSpPr>
            <p:nvPr/>
          </p:nvSpPr>
          <p:spPr bwMode="auto">
            <a:xfrm rot="16200000" flipV="1">
              <a:off x="5197295" y="5324846"/>
              <a:ext cx="477390" cy="511956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4" name="Forma libre 47"/>
            <p:cNvSpPr>
              <a:spLocks noEditPoints="1"/>
            </p:cNvSpPr>
            <p:nvPr/>
          </p:nvSpPr>
          <p:spPr bwMode="auto">
            <a:xfrm rot="16200000" flipV="1">
              <a:off x="11076843" y="5321082"/>
              <a:ext cx="508476" cy="519485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5" name="Forma libre 48"/>
            <p:cNvSpPr>
              <a:spLocks noEditPoints="1"/>
            </p:cNvSpPr>
            <p:nvPr/>
          </p:nvSpPr>
          <p:spPr bwMode="auto">
            <a:xfrm rot="16200000" flipV="1">
              <a:off x="11093207" y="5321324"/>
              <a:ext cx="470728" cy="534543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6" name="Forma libre 49"/>
            <p:cNvSpPr>
              <a:spLocks noEditPoints="1"/>
            </p:cNvSpPr>
            <p:nvPr/>
          </p:nvSpPr>
          <p:spPr bwMode="auto">
            <a:xfrm rot="16200000" flipV="1">
              <a:off x="11051654" y="771453"/>
              <a:ext cx="468508" cy="519485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7" name="Forma libre 50"/>
            <p:cNvSpPr>
              <a:spLocks noEditPoints="1"/>
            </p:cNvSpPr>
            <p:nvPr/>
          </p:nvSpPr>
          <p:spPr bwMode="auto">
            <a:xfrm rot="16200000" flipV="1">
              <a:off x="11044126" y="786511"/>
              <a:ext cx="468508" cy="489370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8" name="Forma libre 51"/>
            <p:cNvSpPr>
              <a:spLocks noEditPoints="1"/>
            </p:cNvSpPr>
            <p:nvPr/>
          </p:nvSpPr>
          <p:spPr bwMode="auto">
            <a:xfrm rot="16200000" flipV="1">
              <a:off x="5232723" y="721157"/>
              <a:ext cx="424100" cy="544581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9" name="Forma libre 52"/>
            <p:cNvSpPr>
              <a:spLocks noEditPoints="1"/>
            </p:cNvSpPr>
            <p:nvPr/>
          </p:nvSpPr>
          <p:spPr bwMode="auto">
            <a:xfrm rot="16200000" flipV="1">
              <a:off x="5241796" y="749729"/>
              <a:ext cx="428541" cy="491879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sp>
        <p:nvSpPr>
          <p:cNvPr id="3" name="Marcador de posición de imagen 2" descr="Marcador de posición vacío para agregar una imagen. Haga clic en el marcador de posición y seleccione la imagen que desee agregar."/>
          <p:cNvSpPr>
            <a:spLocks noGrp="1"/>
          </p:cNvSpPr>
          <p:nvPr>
            <p:ph type="pic" idx="1"/>
          </p:nvPr>
        </p:nvSpPr>
        <p:spPr>
          <a:xfrm>
            <a:off x="836613" y="1031195"/>
            <a:ext cx="5943600" cy="4572000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l" rtl="0">
              <a:buNone/>
              <a:defRPr sz="32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es-ES" noProof="0" smtClean="0"/>
              <a:t>Haga clic en el icono para agregar una imagen</a:t>
            </a:r>
            <a:endParaRPr lang="es-ES" noProof="0" dirty="0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7492891" y="3555521"/>
            <a:ext cx="3840480" cy="216851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s-ES" noProof="0" smtClean="0"/>
              <a:t>‹Nº›</a:t>
            </a:fld>
            <a:endParaRPr lang="es-ES" noProof="0" dirty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A5E4B513-C016-45E9-9D12-97C0FE834FFB}" type="datetime1">
              <a:rPr lang="es-ES" noProof="0" smtClean="0"/>
              <a:pPr/>
              <a:t>24/07/2017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65957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es-ES" noProof="0" smtClean="0"/>
              <a:t>Haga clic para modificar el estilo de texto del patrón</a:t>
            </a:r>
          </a:p>
          <a:p>
            <a:pPr lvl="1" rtl="0"/>
            <a:r>
              <a:rPr lang="es-ES" noProof="0" smtClean="0"/>
              <a:t>Segundo nivel</a:t>
            </a:r>
          </a:p>
          <a:p>
            <a:pPr lvl="2" rtl="0"/>
            <a:r>
              <a:rPr lang="es-ES" noProof="0" smtClean="0"/>
              <a:t>Tercer nivel</a:t>
            </a:r>
          </a:p>
          <a:p>
            <a:pPr lvl="3" rtl="0"/>
            <a:r>
              <a:rPr lang="es-ES" noProof="0" smtClean="0"/>
              <a:t>Cuarto nivel</a:t>
            </a:r>
          </a:p>
          <a:p>
            <a:pPr lvl="4" rtl="0"/>
            <a:r>
              <a:rPr lang="es-ES" noProof="0" smtClean="0"/>
              <a:t>Quinto nivel</a:t>
            </a:r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s-ES" noProof="0" smtClean="0"/>
              <a:t>‹Nº›</a:t>
            </a:fld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C08D2A3-9C84-40EA-B90D-CE0CB003F11C}" type="datetime1">
              <a:rPr lang="es-ES" noProof="0" smtClean="0"/>
              <a:pPr/>
              <a:t>24/07/2017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44793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9624268" y="304800"/>
            <a:ext cx="1729531" cy="5676900"/>
          </a:xfrm>
        </p:spPr>
        <p:txBody>
          <a:bodyPr vert="eaVert" rtlCol="0"/>
          <a:lstStyle>
            <a:lvl1pPr>
              <a:lnSpc>
                <a:spcPct val="100000"/>
              </a:lnSpc>
              <a:defRPr/>
            </a:lvl1pPr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>
          <a:xfrm>
            <a:off x="838199" y="304800"/>
            <a:ext cx="8633671" cy="5676900"/>
          </a:xfrm>
        </p:spPr>
        <p:txBody>
          <a:bodyPr vert="eaVert" rtlCol="0"/>
          <a:lstStyle/>
          <a:p>
            <a:pPr lvl="0" rtl="0"/>
            <a:r>
              <a:rPr lang="es-ES" noProof="0" smtClean="0"/>
              <a:t>Haga clic para modificar el estilo de texto del patrón</a:t>
            </a:r>
          </a:p>
          <a:p>
            <a:pPr lvl="1" rtl="0"/>
            <a:r>
              <a:rPr lang="es-ES" noProof="0" smtClean="0"/>
              <a:t>Segundo nivel</a:t>
            </a:r>
          </a:p>
          <a:p>
            <a:pPr lvl="2" rtl="0"/>
            <a:r>
              <a:rPr lang="es-ES" noProof="0" smtClean="0"/>
              <a:t>Tercer nivel</a:t>
            </a:r>
          </a:p>
          <a:p>
            <a:pPr lvl="3" rtl="0"/>
            <a:r>
              <a:rPr lang="es-ES" noProof="0" smtClean="0"/>
              <a:t>Cuarto nivel</a:t>
            </a:r>
          </a:p>
          <a:p>
            <a:pPr lvl="4" rtl="0"/>
            <a:r>
              <a:rPr lang="es-ES" noProof="0" smtClean="0"/>
              <a:t>Quinto nivel</a:t>
            </a:r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s-ES" noProof="0" smtClean="0"/>
              <a:t>‹Nº›</a:t>
            </a:fld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D3FC754-5105-4120-96BF-E066A80C9168}" type="datetime1">
              <a:rPr lang="es-ES" noProof="0" smtClean="0"/>
              <a:pPr/>
              <a:t>24/07/2017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420580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contenido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es-ES" noProof="0" smtClean="0"/>
              <a:t>Haga clic para modificar el estilo de texto del patrón</a:t>
            </a:r>
          </a:p>
          <a:p>
            <a:pPr lvl="1" rtl="0"/>
            <a:r>
              <a:rPr lang="es-ES" noProof="0" smtClean="0"/>
              <a:t>Segundo nivel</a:t>
            </a:r>
          </a:p>
          <a:p>
            <a:pPr lvl="2" rtl="0"/>
            <a:r>
              <a:rPr lang="es-ES" noProof="0" smtClean="0"/>
              <a:t>Tercer nivel</a:t>
            </a:r>
          </a:p>
          <a:p>
            <a:pPr lvl="3" rtl="0"/>
            <a:r>
              <a:rPr lang="es-ES" noProof="0" smtClean="0"/>
              <a:t>Cuarto nivel</a:t>
            </a:r>
          </a:p>
          <a:p>
            <a:pPr lvl="4" rtl="0"/>
            <a:r>
              <a:rPr lang="es-ES" noProof="0" smtClean="0"/>
              <a:t>Quinto nivel</a:t>
            </a:r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s-ES" noProof="0" smtClean="0"/>
              <a:t>‹Nº›</a:t>
            </a:fld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FB84E01D-FE59-4730-AF0E-FE450E404B97}" type="datetime1">
              <a:rPr lang="es-ES" noProof="0" smtClean="0"/>
              <a:pPr/>
              <a:t>24/07/2017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3963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65613" y="1828800"/>
            <a:ext cx="6858002" cy="1828800"/>
          </a:xfrm>
        </p:spPr>
        <p:txBody>
          <a:bodyPr rtlCol="0" anchor="b">
            <a:normAutofit/>
          </a:bodyPr>
          <a:lstStyle>
            <a:lvl1pPr algn="l" rtl="0">
              <a:defRPr sz="4400"/>
            </a:lvl1pPr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4265610" y="3733800"/>
            <a:ext cx="68580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22925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contenido 2"/>
          <p:cNvSpPr>
            <a:spLocks noGrp="1"/>
          </p:cNvSpPr>
          <p:nvPr>
            <p:ph sz="half" idx="1"/>
          </p:nvPr>
        </p:nvSpPr>
        <p:spPr>
          <a:xfrm>
            <a:off x="1065212" y="1825625"/>
            <a:ext cx="4954588" cy="4187952"/>
          </a:xfrm>
        </p:spPr>
        <p:txBody>
          <a:bodyPr rtlCol="0"/>
          <a:lstStyle/>
          <a:p>
            <a:pPr lvl="0" rtl="0"/>
            <a:r>
              <a:rPr lang="es-ES" noProof="0" smtClean="0"/>
              <a:t>Haga clic para modificar el estilo de texto del patrón</a:t>
            </a:r>
          </a:p>
          <a:p>
            <a:pPr lvl="1" rtl="0"/>
            <a:r>
              <a:rPr lang="es-ES" noProof="0" smtClean="0"/>
              <a:t>Segundo nivel</a:t>
            </a:r>
          </a:p>
          <a:p>
            <a:pPr lvl="2" rtl="0"/>
            <a:r>
              <a:rPr lang="es-ES" noProof="0" smtClean="0"/>
              <a:t>Tercer nivel</a:t>
            </a:r>
          </a:p>
          <a:p>
            <a:pPr lvl="3" rtl="0"/>
            <a:r>
              <a:rPr lang="es-ES" noProof="0" smtClean="0"/>
              <a:t>Cuarto nivel</a:t>
            </a:r>
          </a:p>
          <a:p>
            <a:pPr lvl="4" rtl="0"/>
            <a:r>
              <a:rPr lang="es-ES" noProof="0" smtClean="0"/>
              <a:t>Quinto nivel</a:t>
            </a:r>
            <a:endParaRPr lang="es-ES" noProof="0" dirty="0"/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951414" cy="4187952"/>
          </a:xfrm>
        </p:spPr>
        <p:txBody>
          <a:bodyPr rtlCol="0"/>
          <a:lstStyle/>
          <a:p>
            <a:pPr lvl="0" rtl="0"/>
            <a:r>
              <a:rPr lang="es-ES" noProof="0" smtClean="0"/>
              <a:t>Haga clic para modificar el estilo de texto del patrón</a:t>
            </a:r>
          </a:p>
          <a:p>
            <a:pPr lvl="1" rtl="0"/>
            <a:r>
              <a:rPr lang="es-ES" noProof="0" smtClean="0"/>
              <a:t>Segundo nivel</a:t>
            </a:r>
          </a:p>
          <a:p>
            <a:pPr lvl="2" rtl="0"/>
            <a:r>
              <a:rPr lang="es-ES" noProof="0" smtClean="0"/>
              <a:t>Tercer nivel</a:t>
            </a:r>
          </a:p>
          <a:p>
            <a:pPr lvl="3" rtl="0"/>
            <a:r>
              <a:rPr lang="es-ES" noProof="0" smtClean="0"/>
              <a:t>Cuarto nivel</a:t>
            </a:r>
          </a:p>
          <a:p>
            <a:pPr lvl="4" rtl="0"/>
            <a:r>
              <a:rPr lang="es-ES" noProof="0" smtClean="0"/>
              <a:t>Quinto nivel</a:t>
            </a:r>
            <a:endParaRPr lang="es-ES" noProof="0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s-ES" noProof="0" smtClean="0"/>
              <a:t>‹Nº›</a:t>
            </a:fld>
            <a:endParaRPr lang="es-ES" noProof="0" dirty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8A6A526C-96C5-4D92-AB97-D8ADC29D42FE}" type="datetime1">
              <a:rPr lang="es-ES" noProof="0" smtClean="0"/>
              <a:pPr/>
              <a:t>24/07/2017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97275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1069848" y="1681163"/>
            <a:ext cx="4956048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2"/>
          </p:nvPr>
        </p:nvSpPr>
        <p:spPr>
          <a:xfrm>
            <a:off x="1069848" y="2505075"/>
            <a:ext cx="4956048" cy="3476625"/>
          </a:xfrm>
        </p:spPr>
        <p:txBody>
          <a:bodyPr rtlCol="0"/>
          <a:lstStyle/>
          <a:p>
            <a:pPr lvl="0" rtl="0"/>
            <a:r>
              <a:rPr lang="es-ES" noProof="0" smtClean="0"/>
              <a:t>Haga clic para modificar el estilo de texto del patrón</a:t>
            </a:r>
          </a:p>
          <a:p>
            <a:pPr lvl="1" rtl="0"/>
            <a:r>
              <a:rPr lang="es-ES" noProof="0" smtClean="0"/>
              <a:t>Segundo nivel</a:t>
            </a:r>
          </a:p>
          <a:p>
            <a:pPr lvl="2" rtl="0"/>
            <a:r>
              <a:rPr lang="es-ES" noProof="0" smtClean="0"/>
              <a:t>Tercer nivel</a:t>
            </a:r>
          </a:p>
          <a:p>
            <a:pPr lvl="3" rtl="0"/>
            <a:r>
              <a:rPr lang="es-ES" noProof="0" smtClean="0"/>
              <a:t>Cuarto nivel</a:t>
            </a:r>
          </a:p>
          <a:p>
            <a:pPr lvl="4" rtl="0"/>
            <a:r>
              <a:rPr lang="es-ES" noProof="0" smtClean="0"/>
              <a:t>Quinto nivel</a:t>
            </a:r>
            <a:endParaRPr lang="es-ES" noProof="0" dirty="0"/>
          </a:p>
        </p:txBody>
      </p:sp>
      <p:sp>
        <p:nvSpPr>
          <p:cNvPr id="5" name="Marcador de posición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956048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</p:txBody>
      </p:sp>
      <p:sp>
        <p:nvSpPr>
          <p:cNvPr id="6" name="Marcador de posición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956048" cy="3476625"/>
          </a:xfrm>
        </p:spPr>
        <p:txBody>
          <a:bodyPr rtlCol="0"/>
          <a:lstStyle/>
          <a:p>
            <a:pPr lvl="0" rtl="0"/>
            <a:r>
              <a:rPr lang="es-ES" noProof="0" smtClean="0"/>
              <a:t>Haga clic para modificar el estilo de texto del patrón</a:t>
            </a:r>
          </a:p>
          <a:p>
            <a:pPr lvl="1" rtl="0"/>
            <a:r>
              <a:rPr lang="es-ES" noProof="0" smtClean="0"/>
              <a:t>Segundo nivel</a:t>
            </a:r>
          </a:p>
          <a:p>
            <a:pPr lvl="2" rtl="0"/>
            <a:r>
              <a:rPr lang="es-ES" noProof="0" smtClean="0"/>
              <a:t>Tercer nivel</a:t>
            </a:r>
          </a:p>
          <a:p>
            <a:pPr lvl="3" rtl="0"/>
            <a:r>
              <a:rPr lang="es-ES" noProof="0" smtClean="0"/>
              <a:t>Cuarto nivel</a:t>
            </a:r>
          </a:p>
          <a:p>
            <a:pPr lvl="4" rtl="0"/>
            <a:r>
              <a:rPr lang="es-ES" noProof="0" smtClean="0"/>
              <a:t>Quinto nivel</a:t>
            </a:r>
            <a:endParaRPr lang="es-ES" noProof="0" dirty="0"/>
          </a:p>
        </p:txBody>
      </p:sp>
      <p:sp>
        <p:nvSpPr>
          <p:cNvPr id="9" name="Marcador de posición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s-ES" noProof="0" smtClean="0"/>
              <a:t>‹Nº›</a:t>
            </a:fld>
            <a:endParaRPr lang="es-ES" noProof="0" dirty="0"/>
          </a:p>
        </p:txBody>
      </p:sp>
      <p:sp>
        <p:nvSpPr>
          <p:cNvPr id="8" name="Marcador de posición de pie de página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7" name="Marcador de posición de fech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E9D8706A-82CB-4CEF-A1F3-DFFE07174E7B}" type="datetime1">
              <a:rPr lang="es-ES" noProof="0" smtClean="0"/>
              <a:pPr/>
              <a:t>24/07/2017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31857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s-ES" noProof="0" smtClean="0"/>
              <a:t>‹Nº›</a:t>
            </a:fld>
            <a:endParaRPr lang="es-ES" noProof="0" dirty="0"/>
          </a:p>
        </p:txBody>
      </p:sp>
      <p:sp>
        <p:nvSpPr>
          <p:cNvPr id="4" name="Marcador de posición de pie de página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1A8843A6-40B9-4C41-B2F4-377E2A54BFAD}" type="datetime1">
              <a:rPr lang="es-ES" noProof="0" smtClean="0"/>
              <a:pPr/>
              <a:t>24/07/2017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512816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ción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s-ES" noProof="0" smtClean="0"/>
              <a:t>‹Nº›</a:t>
            </a:fld>
            <a:endParaRPr lang="es-ES" noProof="0" dirty="0"/>
          </a:p>
        </p:txBody>
      </p:sp>
      <p:sp>
        <p:nvSpPr>
          <p:cNvPr id="3" name="Marcador de posición de pie de pá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2" name="Marcador de posición de fech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F3ECB6EA-8F6B-4084-8E83-2F4BA16ACF8E}" type="datetime1">
              <a:rPr lang="es-ES" noProof="0" smtClean="0"/>
              <a:pPr/>
              <a:t>24/07/2017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847874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imágenes con leyen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65212" y="304799"/>
            <a:ext cx="10058402" cy="1216152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grpSp>
        <p:nvGrpSpPr>
          <p:cNvPr id="9" name="Grupo 8"/>
          <p:cNvGrpSpPr/>
          <p:nvPr/>
        </p:nvGrpSpPr>
        <p:grpSpPr>
          <a:xfrm>
            <a:off x="1052422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0" name="Forma libre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1" name="Forma libre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2" name="Forma libre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3" name="Forma libre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4" name="Forma libre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5" name="Forma libre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6" name="Forma libre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7" name="Forma libre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8" name="Forma libre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9" name="Forma libre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0" name="Forma libre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1" name="Forma libre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sp>
        <p:nvSpPr>
          <p:cNvPr id="36" name="Marcador de posición de imagen 33" descr="Marcador de posición vacío para agregar una imagen. Haga clic en el marcador de posición y seleccione la imagen que desee agregar."/>
          <p:cNvSpPr>
            <a:spLocks noGrp="1" noChangeAspect="1"/>
          </p:cNvSpPr>
          <p:nvPr>
            <p:ph type="pic" sz="quarter" idx="17"/>
          </p:nvPr>
        </p:nvSpPr>
        <p:spPr>
          <a:xfrm>
            <a:off x="1265028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es-ES" noProof="0" smtClean="0"/>
              <a:t>Haga clic en el icono para agregar una imagen</a:t>
            </a:r>
            <a:endParaRPr lang="es-ES" noProof="0" dirty="0"/>
          </a:p>
        </p:txBody>
      </p:sp>
      <p:sp>
        <p:nvSpPr>
          <p:cNvPr id="39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1052423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</p:txBody>
      </p:sp>
      <p:grpSp>
        <p:nvGrpSpPr>
          <p:cNvPr id="22" name="Grupo 21"/>
          <p:cNvGrpSpPr/>
          <p:nvPr/>
        </p:nvGrpSpPr>
        <p:grpSpPr>
          <a:xfrm>
            <a:off x="6763111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3" name="Forma libre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4" name="Forma libre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5" name="Forma libre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6" name="Forma libre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7" name="Forma libre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8" name="Forma libre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9" name="Forma libre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0" name="Forma libre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1" name="Forma libre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2" name="Forma libre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3" name="Forma libre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4" name="Forma libre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sp>
        <p:nvSpPr>
          <p:cNvPr id="37" name="Marcador de posición de imagen 33" descr="Marcador de posición vacío para agregar una imagen. Haga clic en el marcador de posición y seleccione la imagen que desee agregar."/>
          <p:cNvSpPr>
            <a:spLocks noGrp="1" noChangeAspect="1"/>
          </p:cNvSpPr>
          <p:nvPr>
            <p:ph type="pic" sz="quarter" idx="18"/>
          </p:nvPr>
        </p:nvSpPr>
        <p:spPr>
          <a:xfrm>
            <a:off x="6975717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es-ES" noProof="0" smtClean="0"/>
              <a:t>Haga clic en el icono para agregar una imagen</a:t>
            </a:r>
            <a:endParaRPr lang="es-ES" noProof="0" dirty="0"/>
          </a:p>
        </p:txBody>
      </p:sp>
      <p:sp>
        <p:nvSpPr>
          <p:cNvPr id="40" name="Marcador de posición de texto 3"/>
          <p:cNvSpPr>
            <a:spLocks noGrp="1"/>
          </p:cNvSpPr>
          <p:nvPr>
            <p:ph type="body" sz="half" idx="19"/>
          </p:nvPr>
        </p:nvSpPr>
        <p:spPr>
          <a:xfrm>
            <a:off x="6742908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</p:txBody>
      </p:sp>
      <p:sp>
        <p:nvSpPr>
          <p:cNvPr id="8" name="Marcador de posición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  <p:sp>
        <p:nvSpPr>
          <p:cNvPr id="7" name="Marcador de posición de pie de página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6" name="Marcador de posición de fech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1F7458E2-43B4-47F5-9309-6BEE53513121}" type="datetime1">
              <a:rPr lang="es-ES" noProof="0" smtClean="0"/>
              <a:pPr/>
              <a:t>24/07/2017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16827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s imágenes con leyen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grpSp>
        <p:nvGrpSpPr>
          <p:cNvPr id="52" name="Grupo 51"/>
          <p:cNvGrpSpPr>
            <a:grpSpLocks noChangeAspect="1"/>
          </p:cNvGrpSpPr>
          <p:nvPr/>
        </p:nvGrpSpPr>
        <p:grpSpPr>
          <a:xfrm rot="5400000">
            <a:off x="104513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53" name="Forma libre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54" name="Forma libre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55" name="Forma libre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56" name="Forma libre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57" name="Forma libre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58" name="Forma libre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59" name="Forma libre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60" name="Forma libre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61" name="Forma libre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62" name="Forma libre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63" name="Forma libre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64" name="Forma libre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sp>
        <p:nvSpPr>
          <p:cNvPr id="79" name="Marcador de posición de imagen 33" descr="Marcador de posición vacío para agregar una imagen. Haga clic en el marcador de posición y seleccione la imagen que desee agregar."/>
          <p:cNvSpPr>
            <a:spLocks noGrp="1"/>
          </p:cNvSpPr>
          <p:nvPr>
            <p:ph type="pic" sz="quarter" idx="19"/>
          </p:nvPr>
        </p:nvSpPr>
        <p:spPr>
          <a:xfrm>
            <a:off x="1249168" y="1824285"/>
            <a:ext cx="2715289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es-ES" noProof="0" smtClean="0"/>
              <a:t>Haga clic en el icono para agregar una imagen</a:t>
            </a:r>
            <a:endParaRPr lang="es-ES" noProof="0" dirty="0"/>
          </a:p>
        </p:txBody>
      </p:sp>
      <p:sp>
        <p:nvSpPr>
          <p:cNvPr id="81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1235212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</p:txBody>
      </p:sp>
      <p:grpSp>
        <p:nvGrpSpPr>
          <p:cNvPr id="84" name="Grupo 83"/>
          <p:cNvGrpSpPr>
            <a:grpSpLocks noChangeAspect="1"/>
          </p:cNvGrpSpPr>
          <p:nvPr userDrawn="1"/>
        </p:nvGrpSpPr>
        <p:grpSpPr>
          <a:xfrm rot="5400000">
            <a:off x="4517135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Forma libre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86" name="Forma libre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87" name="Forma libre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88" name="Forma libre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89" name="Forma libre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0" name="Forma libre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1" name="Forma libre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2" name="Forma libre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3" name="Forma libre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4" name="Forma libre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5" name="Forma libre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6" name="Forma libre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sp>
        <p:nvSpPr>
          <p:cNvPr id="78" name="Marcador de posición de imagen 33" descr="Marcador de posición vacío para agregar una imagen. Haga clic en el marcador de posición y seleccione la imagen que desee agregar."/>
          <p:cNvSpPr>
            <a:spLocks noGrp="1"/>
          </p:cNvSpPr>
          <p:nvPr>
            <p:ph type="pic" sz="quarter" idx="18"/>
          </p:nvPr>
        </p:nvSpPr>
        <p:spPr>
          <a:xfrm>
            <a:off x="4720924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es-ES" noProof="0" smtClean="0"/>
              <a:t>Haga clic en el icono para agregar una imagen</a:t>
            </a:r>
            <a:endParaRPr lang="es-ES" noProof="0" dirty="0"/>
          </a:p>
        </p:txBody>
      </p:sp>
      <p:sp>
        <p:nvSpPr>
          <p:cNvPr id="82" name="Marcador de posición de texto 3"/>
          <p:cNvSpPr>
            <a:spLocks noGrp="1"/>
          </p:cNvSpPr>
          <p:nvPr>
            <p:ph type="body" sz="half" idx="21"/>
          </p:nvPr>
        </p:nvSpPr>
        <p:spPr>
          <a:xfrm>
            <a:off x="4707208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</p:txBody>
      </p:sp>
      <p:grpSp>
        <p:nvGrpSpPr>
          <p:cNvPr id="97" name="Grupo 96"/>
          <p:cNvGrpSpPr>
            <a:grpSpLocks noChangeAspect="1"/>
          </p:cNvGrpSpPr>
          <p:nvPr userDrawn="1"/>
        </p:nvGrpSpPr>
        <p:grpSpPr>
          <a:xfrm rot="5400000">
            <a:off x="801900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8" name="Forma libre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9" name="Forma libre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0" name="Forma libre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1" name="Forma libre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2" name="Forma libre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3" name="Forma libre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4" name="Forma libre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5" name="Forma libre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6" name="Forma libre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7" name="Forma libre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8" name="Forma libre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9" name="Forma libre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sp>
        <p:nvSpPr>
          <p:cNvPr id="80" name="Marcador de posición de imagen 33" descr="Marcador de posición vacío para agregar una imagen. Haga clic en el marcador de posición y seleccione la imagen que desee agregar."/>
          <p:cNvSpPr>
            <a:spLocks noGrp="1"/>
          </p:cNvSpPr>
          <p:nvPr>
            <p:ph type="pic" sz="quarter" idx="20"/>
          </p:nvPr>
        </p:nvSpPr>
        <p:spPr>
          <a:xfrm>
            <a:off x="8222798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es-ES" noProof="0" smtClean="0"/>
              <a:t>Haga clic en el icono para agregar una imagen</a:t>
            </a:r>
            <a:endParaRPr lang="es-ES" noProof="0" dirty="0"/>
          </a:p>
        </p:txBody>
      </p:sp>
      <p:sp>
        <p:nvSpPr>
          <p:cNvPr id="83" name="Marcador de posición de texto 3"/>
          <p:cNvSpPr>
            <a:spLocks noGrp="1"/>
          </p:cNvSpPr>
          <p:nvPr>
            <p:ph type="body" sz="half" idx="22"/>
          </p:nvPr>
        </p:nvSpPr>
        <p:spPr>
          <a:xfrm>
            <a:off x="8209082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</p:txBody>
      </p:sp>
      <p:sp>
        <p:nvSpPr>
          <p:cNvPr id="8" name="Marcador de posición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  <p:sp>
        <p:nvSpPr>
          <p:cNvPr id="7" name="Marcador de posición de pie de página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6" name="Marcador de posición de fech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F776D7C-62EF-4BA7-B64B-98976BFFC620}" type="datetime1">
              <a:rPr lang="es-ES" noProof="0" smtClean="0"/>
              <a:pPr/>
              <a:t>24/07/2017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6819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título 1"/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es-ES" noProof="0" dirty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1065214" y="1752600"/>
            <a:ext cx="10058400" cy="4229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s-ES" noProof="0" dirty="0" smtClean="0"/>
              <a:t>Editar estilos de texto del patrón</a:t>
            </a:r>
          </a:p>
          <a:p>
            <a:pPr lvl="1" rtl="0"/>
            <a:r>
              <a:rPr lang="es-ES" noProof="0" dirty="0" smtClean="0"/>
              <a:t>Segundo nivel</a:t>
            </a:r>
          </a:p>
          <a:p>
            <a:pPr lvl="2" rtl="0"/>
            <a:r>
              <a:rPr lang="es-ES" noProof="0" dirty="0" smtClean="0"/>
              <a:t>Tercer nivel</a:t>
            </a:r>
          </a:p>
          <a:p>
            <a:pPr lvl="3" rtl="0"/>
            <a:r>
              <a:rPr lang="es-ES" noProof="0" dirty="0" smtClean="0"/>
              <a:t>Cuarto nivel</a:t>
            </a:r>
          </a:p>
          <a:p>
            <a:pPr lvl="4" rtl="0"/>
            <a:r>
              <a:rPr lang="es-ES" noProof="0" dirty="0" smtClean="0"/>
              <a:t>Quinto nivel</a:t>
            </a:r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1065213" y="6019801"/>
            <a:ext cx="762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022B156B-59AE-415F-B24B-8756D48BB977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3"/>
          </p:nvPr>
        </p:nvSpPr>
        <p:spPr>
          <a:xfrm>
            <a:off x="1979613" y="6019801"/>
            <a:ext cx="5943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endParaRPr lang="es-ES" noProof="0" dirty="0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2"/>
          </p:nvPr>
        </p:nvSpPr>
        <p:spPr>
          <a:xfrm>
            <a:off x="8075611" y="6019801"/>
            <a:ext cx="139626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fld id="{6DF62A26-CBD6-46C0-96AB-9CE431FD79E9}" type="datetime1">
              <a:rPr lang="es-ES" noProof="0" smtClean="0"/>
              <a:pPr/>
              <a:t>24/07/2017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30063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3464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riptonita.com/antimonsters" TargetMode="External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play.google.com/store/apps/details?id=com.scriptonita.antimonsters" TargetMode="External"/><Relationship Id="rId5" Type="http://schemas.openxmlformats.org/officeDocument/2006/relationships/image" Target="../media/image10.png"/><Relationship Id="rId4" Type="http://schemas.openxmlformats.org/officeDocument/2006/relationships/hyperlink" Target="https://appsto.re/es/SeWRkb.i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es-ES" dirty="0" err="1" smtClean="0"/>
              <a:t>AntiMonsterS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es-ES" dirty="0" smtClean="0"/>
              <a:t>Detección y protección contra todo tipo de monstruos y seres irreales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6967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65612" y="315311"/>
            <a:ext cx="6858002" cy="1828800"/>
          </a:xfrm>
        </p:spPr>
        <p:txBody>
          <a:bodyPr rtlCol="0">
            <a:normAutofit fontScale="90000"/>
          </a:bodyPr>
          <a:lstStyle/>
          <a:p>
            <a:pPr rtl="0">
              <a:lnSpc>
                <a:spcPct val="100000"/>
              </a:lnSpc>
            </a:pPr>
            <a:r>
              <a:rPr lang="es-ES" dirty="0" smtClean="0"/>
              <a:t>Convierte tu móvil en un sofisticado dispositivo de detección y protección</a:t>
            </a:r>
            <a:endParaRPr lang="es-ES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4265609" y="2299137"/>
            <a:ext cx="6858005" cy="4448504"/>
          </a:xfrm>
        </p:spPr>
        <p:txBody>
          <a:bodyPr rtlCol="0">
            <a:normAutofit lnSpcReduction="10000"/>
          </a:bodyPr>
          <a:lstStyle/>
          <a:p>
            <a:pPr rtl="0"/>
            <a:r>
              <a:rPr lang="es-ES" dirty="0" err="1" smtClean="0"/>
              <a:t>AntiMonsterS</a:t>
            </a:r>
            <a:r>
              <a:rPr lang="es-ES" dirty="0" smtClean="0"/>
              <a:t> es una herramienta para ayudar a padres con algún hijo que sufre miedo nocturno debido a la oscuridad, monstruos, fantasmas, brujas, etc…</a:t>
            </a:r>
          </a:p>
          <a:p>
            <a:pPr rtl="0"/>
            <a:r>
              <a:rPr lang="es-ES" dirty="0" err="1" smtClean="0"/>
              <a:t>AntiMonsters</a:t>
            </a:r>
            <a:r>
              <a:rPr lang="es-ES" dirty="0" smtClean="0"/>
              <a:t> pretende dar seguridad a esos niños, por ello nunca simulará detectar ningún peligro, si no que al contrario siempre ofrecerá un resultado de seguridad y protección.</a:t>
            </a:r>
          </a:p>
          <a:p>
            <a:pPr rtl="0"/>
            <a:r>
              <a:rPr lang="es-ES" dirty="0" err="1" smtClean="0"/>
              <a:t>AntiMonsters</a:t>
            </a:r>
            <a:r>
              <a:rPr lang="es-ES" dirty="0" smtClean="0"/>
              <a:t> es como la pluma de </a:t>
            </a:r>
            <a:r>
              <a:rPr lang="es-ES" dirty="0" err="1" smtClean="0"/>
              <a:t>Dumbo</a:t>
            </a:r>
            <a:r>
              <a:rPr lang="es-ES" dirty="0" smtClean="0"/>
              <a:t>, le dará al niño la confianza para dormir tranquilamente, hasta que se de cuenta de que no nos necesita para ello.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05748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dirty="0" smtClean="0"/>
              <a:t>Funciones</a:t>
            </a:r>
            <a:endParaRPr lang="es-ES" dirty="0"/>
          </a:p>
        </p:txBody>
      </p:sp>
      <p:sp>
        <p:nvSpPr>
          <p:cNvPr id="14" name="Marcador de posición de contenido 13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s-ES" dirty="0" smtClean="0"/>
              <a:t>Escáner en 5 dimensiones</a:t>
            </a:r>
            <a:endParaRPr lang="es-ES" dirty="0" smtClean="0"/>
          </a:p>
          <a:p>
            <a:pPr rtl="0"/>
            <a:r>
              <a:rPr lang="es-ES" dirty="0" smtClean="0"/>
              <a:t>Hechizo de protección</a:t>
            </a:r>
            <a:endParaRPr lang="es-ES" dirty="0" smtClean="0"/>
          </a:p>
          <a:p>
            <a:pPr rtl="0"/>
            <a:r>
              <a:rPr lang="es-ES" dirty="0" smtClean="0"/>
              <a:t>Radar de presencia monstruosa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81074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492891" y="1330347"/>
            <a:ext cx="3840480" cy="1207901"/>
          </a:xfrm>
        </p:spPr>
        <p:txBody>
          <a:bodyPr rtlCol="0"/>
          <a:lstStyle/>
          <a:p>
            <a:pPr rtl="0"/>
            <a:r>
              <a:rPr lang="es-ES" dirty="0" smtClean="0"/>
              <a:t>Escáner en 5 dimensiones</a:t>
            </a:r>
            <a:endParaRPr lang="es-ES" dirty="0"/>
          </a:p>
        </p:txBody>
      </p:sp>
      <p:pic>
        <p:nvPicPr>
          <p:cNvPr id="9" name="Marcador de posición de imagen 8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413" y="1132113"/>
            <a:ext cx="4342359" cy="4471081"/>
          </a:xfrm>
        </p:spPr>
      </p:pic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7492891" y="2680139"/>
            <a:ext cx="3840480" cy="3043900"/>
          </a:xfrm>
        </p:spPr>
        <p:txBody>
          <a:bodyPr rtlCol="0">
            <a:normAutofit lnSpcReduction="10000"/>
          </a:bodyPr>
          <a:lstStyle/>
          <a:p>
            <a:pPr rtl="0"/>
            <a:r>
              <a:rPr lang="es-ES" dirty="0" smtClean="0"/>
              <a:t>Capaz de escanear actividad monstruosa en 5 dimensiones. Los monstruos viven en otras dimensiones y viajan a través de portales dimensionales que colocan bajo las camas, en los armarios, etc…</a:t>
            </a:r>
          </a:p>
          <a:p>
            <a:pPr rtl="0"/>
            <a:r>
              <a:rPr lang="es-ES" dirty="0" smtClean="0"/>
              <a:t>Nuestro escáner es capaz de detectar tanto a los monstruos, como cualquier rastro de esos </a:t>
            </a:r>
            <a:r>
              <a:rPr lang="es-ES" dirty="0" err="1" smtClean="0"/>
              <a:t>portáles</a:t>
            </a:r>
            <a:r>
              <a:rPr lang="es-ES" dirty="0" smtClean="0"/>
              <a:t>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9715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492891" y="1330347"/>
            <a:ext cx="3840480" cy="1207901"/>
          </a:xfrm>
        </p:spPr>
        <p:txBody>
          <a:bodyPr rtlCol="0"/>
          <a:lstStyle/>
          <a:p>
            <a:pPr rtl="0"/>
            <a:r>
              <a:rPr lang="es-ES" dirty="0" smtClean="0"/>
              <a:t>Hechizo de Protección</a:t>
            </a:r>
            <a:endParaRPr lang="es-ES" dirty="0"/>
          </a:p>
        </p:txBody>
      </p:sp>
      <p:pic>
        <p:nvPicPr>
          <p:cNvPr id="9" name="Marcador de posición de imagen 8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413" y="1146015"/>
            <a:ext cx="4342359" cy="4342359"/>
          </a:xfrm>
        </p:spPr>
      </p:pic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7492891" y="2680139"/>
            <a:ext cx="3840480" cy="3043900"/>
          </a:xfrm>
        </p:spPr>
        <p:txBody>
          <a:bodyPr rtlCol="0">
            <a:normAutofit/>
          </a:bodyPr>
          <a:lstStyle/>
          <a:p>
            <a:pPr rtl="0"/>
            <a:r>
              <a:rPr lang="es-ES" dirty="0" smtClean="0"/>
              <a:t>Protege a la habitación desde donde se lanza y a todas las personas presentes.</a:t>
            </a:r>
          </a:p>
          <a:p>
            <a:pPr rtl="0"/>
            <a:r>
              <a:rPr lang="es-ES" dirty="0" smtClean="0"/>
              <a:t>Bloquea </a:t>
            </a:r>
            <a:r>
              <a:rPr lang="es-ES" dirty="0"/>
              <a:t>y</a:t>
            </a:r>
            <a:r>
              <a:rPr lang="es-ES" dirty="0" smtClean="0"/>
              <a:t> destruye todo rastro de portales de acceso.</a:t>
            </a:r>
          </a:p>
          <a:p>
            <a:pPr rtl="0"/>
            <a:r>
              <a:rPr lang="es-ES" dirty="0" smtClean="0"/>
              <a:t>Emite un sonido inaudible por las personas pero insoportable para los monstruos.</a:t>
            </a:r>
          </a:p>
        </p:txBody>
      </p:sp>
    </p:spTree>
    <p:extLst>
      <p:ext uri="{BB962C8B-B14F-4D97-AF65-F5344CB8AC3E}">
        <p14:creationId xmlns:p14="http://schemas.microsoft.com/office/powerpoint/2010/main" val="3129757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492891" y="1330347"/>
            <a:ext cx="3840480" cy="1207901"/>
          </a:xfrm>
        </p:spPr>
        <p:txBody>
          <a:bodyPr rtlCol="0"/>
          <a:lstStyle/>
          <a:p>
            <a:pPr rtl="0"/>
            <a:r>
              <a:rPr lang="es-ES" dirty="0" smtClean="0"/>
              <a:t>Radar de Presencia</a:t>
            </a:r>
            <a:endParaRPr lang="es-ES" dirty="0"/>
          </a:p>
        </p:txBody>
      </p:sp>
      <p:pic>
        <p:nvPicPr>
          <p:cNvPr id="9" name="Marcador de posición de imagen 8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413" y="1146015"/>
            <a:ext cx="4342359" cy="4342359"/>
          </a:xfrm>
        </p:spPr>
      </p:pic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7492891" y="2680139"/>
            <a:ext cx="3840480" cy="3043900"/>
          </a:xfrm>
        </p:spPr>
        <p:txBody>
          <a:bodyPr rtlCol="0">
            <a:normAutofit/>
          </a:bodyPr>
          <a:lstStyle/>
          <a:p>
            <a:pPr rtl="0"/>
            <a:r>
              <a:rPr lang="es-ES" dirty="0" smtClean="0"/>
              <a:t>Detecta cualquier presencia monstruosa a tu alrededor con un gran radio de alcance.</a:t>
            </a:r>
          </a:p>
          <a:p>
            <a:pPr rtl="0"/>
            <a:r>
              <a:rPr lang="es-ES" dirty="0" smtClean="0"/>
              <a:t>Como seguramente no tengas permiso de tus vecinos para escanear sus armarios, debajo de sus camas, etc… usa el radar para que tus hijos se queden tranquilos.</a:t>
            </a:r>
          </a:p>
        </p:txBody>
      </p:sp>
    </p:spTree>
    <p:extLst>
      <p:ext uri="{BB962C8B-B14F-4D97-AF65-F5344CB8AC3E}">
        <p14:creationId xmlns:p14="http://schemas.microsoft.com/office/powerpoint/2010/main" val="3433462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dirty="0" smtClean="0"/>
              <a:t>Resultados positivos</a:t>
            </a:r>
            <a:endParaRPr lang="es-ES" dirty="0"/>
          </a:p>
        </p:txBody>
      </p:sp>
      <p:pic>
        <p:nvPicPr>
          <p:cNvPr id="3" name="Marcador de posición de imagen 2"/>
          <p:cNvPicPr>
            <a:picLocks noGrp="1"/>
          </p:cNvPicPr>
          <p:nvPr>
            <p:ph type="pic" sz="quarter" idx="1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5028" y="1900211"/>
            <a:ext cx="3916572" cy="2571736"/>
          </a:xfrm>
        </p:spPr>
      </p:pic>
      <p:sp>
        <p:nvSpPr>
          <p:cNvPr id="7" name="Marcador de posición de texto 6"/>
          <p:cNvSpPr>
            <a:spLocks noGrp="1"/>
          </p:cNvSpPr>
          <p:nvPr>
            <p:ph type="body" sz="half" idx="2"/>
          </p:nvPr>
        </p:nvSpPr>
        <p:spPr/>
        <p:txBody>
          <a:bodyPr rtlCol="0"/>
          <a:lstStyle/>
          <a:p>
            <a:pPr rtl="0"/>
            <a:r>
              <a:rPr lang="es-ES" dirty="0" smtClean="0"/>
              <a:t>Escáner realizado satisfactoriamente sin encontrar ningún peligro.</a:t>
            </a:r>
            <a:endParaRPr lang="es-ES" dirty="0"/>
          </a:p>
        </p:txBody>
      </p:sp>
      <p:pic>
        <p:nvPicPr>
          <p:cNvPr id="4" name="Marcador de posición de imagen 3"/>
          <p:cNvPicPr preferRelativeResize="0">
            <a:picLocks noGrp="1"/>
          </p:cNvPicPr>
          <p:nvPr>
            <p:ph type="pic" sz="quarter" idx="18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2170" y="1900210"/>
            <a:ext cx="3853544" cy="2571737"/>
          </a:xfrm>
        </p:spPr>
      </p:pic>
      <p:sp>
        <p:nvSpPr>
          <p:cNvPr id="10" name="Marcador de posición de texto 9"/>
          <p:cNvSpPr>
            <a:spLocks noGrp="1"/>
          </p:cNvSpPr>
          <p:nvPr>
            <p:ph type="body" sz="half" idx="19"/>
          </p:nvPr>
        </p:nvSpPr>
        <p:spPr/>
        <p:txBody>
          <a:bodyPr rtlCol="0"/>
          <a:lstStyle/>
          <a:p>
            <a:pPr rtl="0"/>
            <a:r>
              <a:rPr lang="es-ES" dirty="0" smtClean="0"/>
              <a:t>Hechizo lanzado, la zona es segura y todos están protegidos.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61633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22899" y="611890"/>
            <a:ext cx="3840480" cy="2103120"/>
          </a:xfrm>
        </p:spPr>
        <p:txBody>
          <a:bodyPr rtlCol="0"/>
          <a:lstStyle/>
          <a:p>
            <a:pPr rtl="0">
              <a:lnSpc>
                <a:spcPct val="100000"/>
              </a:lnSpc>
            </a:pPr>
            <a:r>
              <a:rPr lang="es-ES" dirty="0" smtClean="0"/>
              <a:t>Disponible para IOS y Android</a:t>
            </a:r>
            <a:endParaRPr lang="es-ES" dirty="0"/>
          </a:p>
        </p:txBody>
      </p:sp>
      <p:sp>
        <p:nvSpPr>
          <p:cNvPr id="3" name="Marcador de posición de contenido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marL="0" indent="0" rtl="0">
              <a:buNone/>
            </a:pPr>
            <a:r>
              <a:rPr lang="es-ES" dirty="0" err="1" smtClean="0"/>
              <a:t>AntiMonsterS</a:t>
            </a:r>
            <a:r>
              <a:rPr lang="es-ES" dirty="0" smtClean="0"/>
              <a:t> es una aplicación de </a:t>
            </a:r>
            <a:r>
              <a:rPr lang="es-ES" dirty="0" err="1" smtClean="0"/>
              <a:t>Scriptonita</a:t>
            </a:r>
            <a:endParaRPr lang="es-ES" dirty="0" smtClean="0"/>
          </a:p>
          <a:p>
            <a:pPr marL="0" indent="0" rtl="0">
              <a:buNone/>
            </a:pPr>
            <a:r>
              <a:rPr lang="es-ES" dirty="0" smtClean="0">
                <a:hlinkClick r:id="rId3"/>
              </a:rPr>
              <a:t>www.scriptonita.com/antimonsters</a:t>
            </a:r>
            <a:endParaRPr lang="es-ES" dirty="0" smtClean="0"/>
          </a:p>
          <a:p>
            <a:pPr marL="0" indent="0" rtl="0">
              <a:buNone/>
            </a:pPr>
            <a:endParaRPr lang="es-ES" dirty="0"/>
          </a:p>
          <a:p>
            <a:pPr marL="0" indent="0" rtl="0">
              <a:buNone/>
            </a:pPr>
            <a:r>
              <a:rPr lang="es-ES" dirty="0" smtClean="0"/>
              <a:t>Puede solicitarnos un código de instalación gratuita en IOS o Android.</a:t>
            </a:r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contacto@scriptonita.com</a:t>
            </a:r>
            <a:endParaRPr lang="es-ES" dirty="0"/>
          </a:p>
          <a:p>
            <a:pPr marL="0" indent="0" rtl="0">
              <a:buNone/>
            </a:pPr>
            <a:endParaRPr lang="es-ES" dirty="0"/>
          </a:p>
          <a:p>
            <a:pPr marL="0" indent="0" rtl="0">
              <a:buNone/>
            </a:pPr>
            <a:r>
              <a:rPr lang="es-ES" dirty="0" smtClean="0"/>
              <a:t>Javi Herrera</a:t>
            </a:r>
          </a:p>
        </p:txBody>
      </p:sp>
      <p:pic>
        <p:nvPicPr>
          <p:cNvPr id="5" name="Imagen 4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2899" y="2892383"/>
            <a:ext cx="3618146" cy="1073233"/>
          </a:xfrm>
          <a:prstGeom prst="rect">
            <a:avLst/>
          </a:prstGeom>
        </p:spPr>
      </p:pic>
      <p:pic>
        <p:nvPicPr>
          <p:cNvPr id="6" name="Imagen 5">
            <a:hlinkClick r:id="rId6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2899" y="4304309"/>
            <a:ext cx="3618146" cy="1143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728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Ilustración de naturaleza 16x9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9532663_TF03431377_TF03431377.potx" id="{173A8E5F-E093-4109-A5F4-14D2A0DC49D0}" vid="{EB6DDEBC-A3DA-4194-A0FB-2A77B1D3F949}"/>
    </a:ext>
  </a:extLst>
</a:theme>
</file>

<file path=ppt/theme/theme2.xml><?xml version="1.0" encoding="utf-8"?>
<a:theme xmlns:a="http://schemas.openxmlformats.org/drawingml/2006/main" name="Tema de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Presentación de naturaleza, diseño ilustrado con un paisaje (pantalla panorámica)</Template>
  <TotalTime>53</TotalTime>
  <Words>326</Words>
  <Application>Microsoft Office PowerPoint</Application>
  <PresentationFormat>Panorámica</PresentationFormat>
  <Paragraphs>40</Paragraphs>
  <Slides>8</Slides>
  <Notes>8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1" baseType="lpstr">
      <vt:lpstr>Arial</vt:lpstr>
      <vt:lpstr>Segoe Print</vt:lpstr>
      <vt:lpstr>Ilustración de naturaleza 16x9</vt:lpstr>
      <vt:lpstr>AntiMonsterS</vt:lpstr>
      <vt:lpstr>Convierte tu móvil en un sofisticado dispositivo de detección y protección</vt:lpstr>
      <vt:lpstr>Funciones</vt:lpstr>
      <vt:lpstr>Escáner en 5 dimensiones</vt:lpstr>
      <vt:lpstr>Hechizo de Protección</vt:lpstr>
      <vt:lpstr>Radar de Presencia</vt:lpstr>
      <vt:lpstr>Resultados positivos</vt:lpstr>
      <vt:lpstr>Disponible para IOS y Android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AntiMonsterS</dc:title>
  <dc:creator>dell pro</dc:creator>
  <cp:lastModifiedBy>dell pro</cp:lastModifiedBy>
  <cp:revision>6</cp:revision>
  <dcterms:created xsi:type="dcterms:W3CDTF">2017-07-24T09:08:40Z</dcterms:created>
  <dcterms:modified xsi:type="dcterms:W3CDTF">2017-07-24T10:02:18Z</dcterms:modified>
</cp:coreProperties>
</file>